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legreya Black" panose="020B0604020202020204" charset="0"/>
      <p:bold r:id="rId22"/>
      <p:boldItalic r:id="rId23"/>
    </p:embeddedFont>
    <p:embeddedFont>
      <p:font typeface="Alegreya ExtraBold" panose="020B0604020202020204" charset="0"/>
      <p:bold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ed5012b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ed5012b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8ea86d4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28ea86d43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8194036b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8194036b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f0031ae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f0031ae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23d9c84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23d9c849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2103300" y="264475"/>
            <a:ext cx="6566400" cy="16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CodeBot Unit 3 Remix 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427" y="604628"/>
            <a:ext cx="2636350" cy="18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103450" y="1865125"/>
            <a:ext cx="65664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your own project based on Mission 6 and 7</a:t>
            </a:r>
            <a:endParaRPr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9" name="Google Shape;129;p22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ideas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suggestions –or–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lang="en" sz="2091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#2</a:t>
            </a:r>
            <a:endParaRPr sz="2091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5" name="Google Shape;135;p23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sz="24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variables will you need? What will you use them for?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you program the buttons to do?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you use the user LEDs and line sensor LEDs for?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Will you use the speaker? If so, when?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will you incorporate the line sensors or proximity sensors?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functions you can define and use? Will they need parameters?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1" name="Google Shape;141;p24"/>
          <p:cNvSpPr txBox="1"/>
          <p:nvPr/>
        </p:nvSpPr>
        <p:spPr>
          <a:xfrm>
            <a:off x="453800" y="874650"/>
            <a:ext cx="81213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18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lang="en" sz="20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Step #3</a:t>
            </a:r>
            <a:endParaRPr sz="2000"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Add to the Planning Guide with more information, as needed.</a:t>
            </a:r>
            <a:endParaRPr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NOTE: You can modify your plan as you begin to program. You may come across more functions to create, LED uses, variables, etc., as you go. 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do not need to revise Step 3 while you work.</a:t>
            </a:r>
            <a:endParaRPr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7" name="Google Shape;147;p25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sz="24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18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87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●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a piece of paper to write an algorithm for your project: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next?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●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This algorithm will help you get started.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you need to import?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variables will you define at the beginning of your code?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Are there functions you can start with?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 in the main program?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happen in the button presses?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424900" y="59150"/>
            <a:ext cx="3591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3" name="Google Shape;153;p26"/>
          <p:cNvSpPr txBox="1"/>
          <p:nvPr/>
        </p:nvSpPr>
        <p:spPr>
          <a:xfrm>
            <a:off x="424900" y="1155350"/>
            <a:ext cx="8311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Code your project</a:t>
            </a:r>
            <a:endParaRPr sz="2400"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CodeSpace, go to the sandbox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 a new file and give it a descriptive name (</a:t>
            </a:r>
            <a:r>
              <a:rPr lang="en" sz="2091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Remix3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leave other programs open and use them as a guide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Import your modules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your variables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functions near the top of your code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function calls and other instructions in the main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code a little bit at a time, testing frequently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16999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0" name="Google Shape;160;p27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Stop and test frequently!</a:t>
            </a:r>
            <a:endParaRPr sz="2400"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steps: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Step by step!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Mistakes happen, so find them early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other programs and classmates for help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6" name="Google Shape;166;p28"/>
          <p:cNvSpPr txBox="1"/>
          <p:nvPr/>
        </p:nvSpPr>
        <p:spPr>
          <a:xfrm>
            <a:off x="385450" y="1241875"/>
            <a:ext cx="83511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Documentation!</a:t>
            </a:r>
            <a:endParaRPr sz="2400"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2" name="Google Shape;172;p29"/>
          <p:cNvSpPr txBox="1"/>
          <p:nvPr/>
        </p:nvSpPr>
        <p:spPr>
          <a:xfrm>
            <a:off x="402525" y="1180975"/>
            <a:ext cx="8262081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Get feedback and Revise</a:t>
            </a:r>
            <a:endParaRPr sz="2400" b="1" dirty="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Show your code to other students.</a:t>
            </a:r>
            <a:endParaRPr sz="209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they think? Have them fill out the feedback form on your Planning Guide.</a:t>
            </a:r>
            <a:endParaRPr sz="209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Planning Guide has space for two people to give feedback. The feedback can come from two peers or one peer and yourself.</a:t>
            </a:r>
            <a:endParaRPr sz="209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 dirty="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peer reviews to modify your code and make your project even better</a:t>
            </a:r>
            <a:endParaRPr sz="2091" b="1" dirty="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By completing this remix you have: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learned more about programming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practiced the skills and concepts from the missions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been thinking! And problem solving and much more!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Wow! Great job!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Share your project with your friends!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projects from other students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Complete the Post-Remix Reflection in the Planning Guide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remix can be: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new program created by adding new code to a program you already created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combine parts of two or more programs in a remix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similar idea in a different way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Creating a remix will let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Improve your skills and practice the concepts from the mission.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Be creative.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Remember code from earlier programs and missions.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Work with other students.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Design an original program and write the code all on your own.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500" y="931300"/>
            <a:ext cx="4076776" cy="29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29875" y="1147975"/>
            <a:ext cx="79593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Review Mission 6 and 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your programs from Mission 6 and 7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CheckLines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LineFollow1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HotPursuit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 Step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the mission extension ideas.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use any of these ideas, combine them, or come up with your own.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328775" y="1158025"/>
            <a:ext cx="82968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Mission 6 Line Follower Extensions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a button to stop the ‘bot.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more sounds in the code. Play a sound when on the line, or a different sound when going off the line.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Light up user LEDs as a communication on what the ‘bot is doing.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Have a competition on a track to see who’s ‘bot gets to the finish line first. If it is yours, play a victory song and do a dance!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2" name="Google Shape;102;p19"/>
          <p:cNvSpPr txBox="1"/>
          <p:nvPr/>
        </p:nvSpPr>
        <p:spPr>
          <a:xfrm>
            <a:off x="328775" y="1158025"/>
            <a:ext cx="82968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Mission 7 Hot Pursuit Extensions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sound to the chase.</a:t>
            </a:r>
            <a:endParaRPr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an animation. Keep track of the time. If the object hasn’t moved in 10 seconds, have the ‘bot perform an animation, like a puppy asking for the ball to be thrown.</a:t>
            </a:r>
            <a:endParaRPr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an animation for when there is no object detected, like a puppy wanting to play.</a:t>
            </a:r>
            <a:endParaRPr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8" name="Google Shape;108;p20"/>
          <p:cNvSpPr txBox="1"/>
          <p:nvPr/>
        </p:nvSpPr>
        <p:spPr>
          <a:xfrm>
            <a:off x="624450" y="1158025"/>
            <a:ext cx="80010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Mild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Combine Mission 6 and Mission 7 using the buttons: press 0 for line follower and 1 for hot pursuit.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sounds and actions to the fence patrol mission.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sounds and actions to the line follower or hot pursuit program.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2803662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5175" y="2803662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7075" y="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7" name="Google Shape;117;p21"/>
          <p:cNvSpPr txBox="1"/>
          <p:nvPr/>
        </p:nvSpPr>
        <p:spPr>
          <a:xfrm>
            <a:off x="413300" y="10356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Spicy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sounds and actions to the line follower or hot pursuit program. Have more than one sound/action combination. Use a counter or random number to vary which sound/action combination is displayed.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Spicy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Start with a line follower program and then allow the ‘bot to be distracted by a detected object and go “off course.”</a:t>
            </a:r>
            <a:endParaRPr sz="20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9375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800" y="27000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550" y="27000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0875" y="27000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550" y="959450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On-screen Show (16:9)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Alegreya ExtraBold</vt:lpstr>
      <vt:lpstr>Proxima Nova</vt:lpstr>
      <vt:lpstr>Raleway</vt:lpstr>
      <vt:lpstr>Arial</vt:lpstr>
      <vt:lpstr>Alegreya Black</vt:lpstr>
      <vt:lpstr>Source Sans Pro</vt:lpstr>
      <vt:lpstr>Calibri</vt:lpstr>
      <vt:lpstr>Montserrat</vt:lpstr>
      <vt:lpstr>Plum</vt:lpstr>
      <vt:lpstr>CodeBot Unit 3 Remix 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2025-05-19T00:28:18Z</dcterms:modified>
</cp:coreProperties>
</file>